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0" r:id="rId4"/>
    <p:sldId id="265" r:id="rId5"/>
    <p:sldId id="267" r:id="rId6"/>
    <p:sldId id="264" r:id="rId7"/>
    <p:sldId id="268" r:id="rId8"/>
    <p:sldId id="269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434F"/>
    <a:srgbClr val="525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5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83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7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6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8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8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3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1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3200-E2F8-451A-8B55-37F1455C339C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9042-004E-44F7-95F4-BF43B21F2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E6F8C3-79EC-49F8-8CA8-683683C3CAAC}"/>
              </a:ext>
            </a:extLst>
          </p:cNvPr>
          <p:cNvSpPr txBox="1"/>
          <p:nvPr/>
        </p:nvSpPr>
        <p:spPr>
          <a:xfrm>
            <a:off x="798990" y="406757"/>
            <a:ext cx="803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Have you, or someone you know, had a stroke?</a:t>
            </a:r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F415B-55E6-4131-A190-38950210B6B0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81"/>
    </mc:Choice>
    <mc:Fallback xmlns="">
      <p:transition spd="slow" advClick="0" advTm="30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2CEC2-2A0A-40FF-BE66-E89C1F3E3A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8" y="288167"/>
            <a:ext cx="8754124" cy="54080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9D0E65-AFC7-4D6A-8867-51809479A1E6}"/>
              </a:ext>
            </a:extLst>
          </p:cNvPr>
          <p:cNvSpPr txBox="1"/>
          <p:nvPr/>
        </p:nvSpPr>
        <p:spPr>
          <a:xfrm>
            <a:off x="17621" y="3799572"/>
            <a:ext cx="91440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“I enjoy meeting people and feeling valued again” – </a:t>
            </a:r>
            <a:r>
              <a:rPr lang="en-US" sz="4000" i="1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Margaret, Volunteer Stroke Befriender</a:t>
            </a:r>
            <a:endParaRPr lang="en-GB" sz="4000" i="1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5CAC0-B6A0-4ECB-884A-97DBEC9DB468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7155"/>
    </mc:Choice>
    <mc:Fallback xmlns="">
      <p:transition spd="slow" advClick="0" advTm="71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2CEC2-2A0A-40FF-BE66-E89C1F3E3A0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1261" r="8891" b="42166"/>
          <a:stretch/>
        </p:blipFill>
        <p:spPr bwMode="auto">
          <a:xfrm>
            <a:off x="3018543" y="2698368"/>
            <a:ext cx="5831027" cy="31249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945872-9CBF-4D52-96A0-E95020F30815}"/>
              </a:ext>
            </a:extLst>
          </p:cNvPr>
          <p:cNvSpPr txBox="1"/>
          <p:nvPr/>
        </p:nvSpPr>
        <p:spPr>
          <a:xfrm>
            <a:off x="798990" y="406757"/>
            <a:ext cx="7368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Then maybe you can help us…</a:t>
            </a:r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4E52E-C297-43C3-963C-16BADE3F4ADC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72"/>
    </mc:Choice>
    <mc:Fallback xmlns="">
      <p:transition spd="slow" advClick="0" advTm="32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4E52ED-3398-4ECA-815B-4636C7E45526}"/>
              </a:ext>
            </a:extLst>
          </p:cNvPr>
          <p:cNvSpPr txBox="1"/>
          <p:nvPr/>
        </p:nvSpPr>
        <p:spPr>
          <a:xfrm>
            <a:off x="177555" y="0"/>
            <a:ext cx="907297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6B35D-9827-4083-B78B-BE4BAD73D98F}"/>
              </a:ext>
            </a:extLst>
          </p:cNvPr>
          <p:cNvSpPr txBox="1"/>
          <p:nvPr/>
        </p:nvSpPr>
        <p:spPr>
          <a:xfrm>
            <a:off x="798989" y="406757"/>
            <a:ext cx="7608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… we are looking for Volunteer Stroke Befrienders</a:t>
            </a:r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8E422-88EF-40D9-82C5-E152AB2EFA30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69"/>
    </mc:Choice>
    <mc:Fallback xmlns="">
      <p:transition spd="slow" advClick="0" advTm="49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4E52ED-3398-4ECA-815B-4636C7E45526}"/>
              </a:ext>
            </a:extLst>
          </p:cNvPr>
          <p:cNvSpPr txBox="1"/>
          <p:nvPr/>
        </p:nvSpPr>
        <p:spPr>
          <a:xfrm>
            <a:off x="177555" y="0"/>
            <a:ext cx="907297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6B35D-9827-4083-B78B-BE4BAD73D98F}"/>
              </a:ext>
            </a:extLst>
          </p:cNvPr>
          <p:cNvSpPr txBox="1"/>
          <p:nvPr/>
        </p:nvSpPr>
        <p:spPr>
          <a:xfrm>
            <a:off x="798990" y="406757"/>
            <a:ext cx="74572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… </a:t>
            </a:r>
            <a:r>
              <a:rPr lang="en-GB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to help recent stroke patients in their recovery journey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DF20F-D147-4CC5-A41D-C42EE5A1E079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18"/>
    </mc:Choice>
    <mc:Fallback xmlns="">
      <p:transition spd="slow" advClick="0" advTm="54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9DE76-7FD9-4BBC-9AA3-FFCB40EF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9" y="264879"/>
            <a:ext cx="4427032" cy="264699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9DC32-B46D-4186-9AFE-D32328679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5" y="3045905"/>
            <a:ext cx="4102545" cy="2735030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FDF8F9-E5D4-4BBF-A7AE-18704B63C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501" y="1462012"/>
            <a:ext cx="5128456" cy="34384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0A21FA-59A7-4C6A-AF0C-0B5CF930B244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91"/>
    </mc:Choice>
    <mc:Fallback xmlns="">
      <p:transition spd="slow" advClick="0" advTm="28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4E52ED-3398-4ECA-815B-4636C7E45526}"/>
              </a:ext>
            </a:extLst>
          </p:cNvPr>
          <p:cNvSpPr txBox="1"/>
          <p:nvPr/>
        </p:nvSpPr>
        <p:spPr>
          <a:xfrm>
            <a:off x="177555" y="0"/>
            <a:ext cx="907297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15D52-3D60-4C5C-859F-785BE3437C4B}"/>
              </a:ext>
            </a:extLst>
          </p:cNvPr>
          <p:cNvSpPr txBox="1"/>
          <p:nvPr/>
        </p:nvSpPr>
        <p:spPr>
          <a:xfrm>
            <a:off x="798990" y="406757"/>
            <a:ext cx="74572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If you think you might be able to help please get in touch! </a:t>
            </a:r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  <a:sym typeface="Wingdings" panose="05000000000000000000" pitchFamily="2" charset="2"/>
              </a:rPr>
              <a:t></a:t>
            </a:r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6A6A3-CAEC-4B30-A459-9F464C9D2C1F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90"/>
    </mc:Choice>
    <mc:Fallback xmlns="">
      <p:transition spd="slow" advClick="0" advTm="53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4E52ED-3398-4ECA-815B-4636C7E45526}"/>
              </a:ext>
            </a:extLst>
          </p:cNvPr>
          <p:cNvSpPr txBox="1"/>
          <p:nvPr/>
        </p:nvSpPr>
        <p:spPr>
          <a:xfrm>
            <a:off x="177555" y="0"/>
            <a:ext cx="907297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15D52-3D60-4C5C-859F-785BE3437C4B}"/>
              </a:ext>
            </a:extLst>
          </p:cNvPr>
          <p:cNvSpPr txBox="1"/>
          <p:nvPr/>
        </p:nvSpPr>
        <p:spPr>
          <a:xfrm>
            <a:off x="798990" y="406757"/>
            <a:ext cx="7457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Call us on </a:t>
            </a:r>
          </a:p>
          <a:p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25C2A-AEF5-4C25-B0C9-5ED3DF2A1081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24446"/>
      </p:ext>
    </p:extLst>
  </p:cSld>
  <p:clrMapOvr>
    <a:masterClrMapping/>
  </p:clrMapOvr>
  <p:transition spd="slow" advClick="0" advTm="296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15D52-3D60-4C5C-859F-785BE3437C4B}"/>
              </a:ext>
            </a:extLst>
          </p:cNvPr>
          <p:cNvSpPr txBox="1"/>
          <p:nvPr/>
        </p:nvSpPr>
        <p:spPr>
          <a:xfrm>
            <a:off x="0" y="1077432"/>
            <a:ext cx="9127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Call us on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pPr algn="ctr"/>
            <a:endParaRPr lang="en-GB" sz="48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or email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stroke@volunteercornwall.org.uk</a:t>
            </a:r>
            <a:endParaRPr lang="en-US" sz="48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6FEC6-6635-489D-BB7F-F698967D5B9D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72"/>
    </mc:Choice>
    <mc:Fallback xmlns="">
      <p:transition spd="slow" advClick="0" advTm="26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686D7-423C-4CF5-AE36-CA98E0E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58" y="5780935"/>
            <a:ext cx="2876499" cy="93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7407C-1405-4280-815F-E27935D3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57" y="5865677"/>
            <a:ext cx="2256001" cy="763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3621C3-70FC-4E14-ACE3-768559681D22}"/>
              </a:ext>
            </a:extLst>
          </p:cNvPr>
          <p:cNvSpPr txBox="1"/>
          <p:nvPr/>
        </p:nvSpPr>
        <p:spPr>
          <a:xfrm>
            <a:off x="710214" y="389002"/>
            <a:ext cx="74572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We provide full training, support and can help with transport. </a:t>
            </a:r>
            <a:endParaRPr lang="en-GB" sz="7200" dirty="0">
              <a:solidFill>
                <a:schemeClr val="bg1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4FCC8-BAD0-446B-831A-BDC6B042D095}"/>
              </a:ext>
            </a:extLst>
          </p:cNvPr>
          <p:cNvSpPr txBox="1"/>
          <p:nvPr/>
        </p:nvSpPr>
        <p:spPr>
          <a:xfrm>
            <a:off x="142043" y="5974875"/>
            <a:ext cx="392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01872 266 997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mid@volunteercornwall.org.uk</a:t>
            </a:r>
          </a:p>
          <a:p>
            <a:r>
              <a:rPr lang="en-US" sz="1400" dirty="0">
                <a:solidFill>
                  <a:srgbClr val="36434F"/>
                </a:solidFill>
                <a:latin typeface="Inter UI Semi Bold" panose="020B0702030000000004" pitchFamily="34" charset="0"/>
                <a:ea typeface="Inter UI Semi Bold" panose="020B0702030000000004" pitchFamily="34" charset="0"/>
              </a:rPr>
              <a:t>www.volunteercornwall.org.uk</a:t>
            </a:r>
            <a:endParaRPr lang="en-GB" sz="1400" dirty="0">
              <a:solidFill>
                <a:srgbClr val="36434F"/>
              </a:solidFill>
              <a:latin typeface="Inter UI Semi Bold" panose="020B0702030000000004" pitchFamily="34" charset="0"/>
              <a:ea typeface="Inter UI Semi Bold" panose="020B07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70"/>
    </mc:Choice>
    <mc:Fallback xmlns="">
      <p:transition spd="slow" advClick="0" advTm="387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271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Inter UI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VC Projects</dc:creator>
  <cp:lastModifiedBy>Andrew Phillips</cp:lastModifiedBy>
  <cp:revision>16</cp:revision>
  <dcterms:created xsi:type="dcterms:W3CDTF">2019-03-29T11:43:10Z</dcterms:created>
  <dcterms:modified xsi:type="dcterms:W3CDTF">2023-07-27T08:34:54Z</dcterms:modified>
</cp:coreProperties>
</file>